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593" r:id="rId2"/>
    <p:sldId id="747" r:id="rId3"/>
    <p:sldId id="649" r:id="rId4"/>
    <p:sldId id="373" r:id="rId5"/>
    <p:sldId id="376" r:id="rId6"/>
    <p:sldId id="374" r:id="rId7"/>
    <p:sldId id="378" r:id="rId8"/>
    <p:sldId id="634" r:id="rId9"/>
    <p:sldId id="587" r:id="rId10"/>
    <p:sldId id="635" r:id="rId11"/>
    <p:sldId id="637" r:id="rId12"/>
    <p:sldId id="638" r:id="rId13"/>
    <p:sldId id="639" r:id="rId14"/>
    <p:sldId id="640" r:id="rId15"/>
    <p:sldId id="641" r:id="rId16"/>
    <p:sldId id="642" r:id="rId17"/>
    <p:sldId id="651" r:id="rId18"/>
    <p:sldId id="652" r:id="rId19"/>
    <p:sldId id="64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8" autoAdjust="0"/>
    <p:restoredTop sz="91588" autoAdjust="0"/>
  </p:normalViewPr>
  <p:slideViewPr>
    <p:cSldViewPr snapToGrid="0">
      <p:cViewPr varScale="1">
        <p:scale>
          <a:sx n="82" d="100"/>
          <a:sy n="82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R Basic Syntax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50994"/>
            <a:ext cx="28003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ait its all lego Always has been meme">
            <a:extLst>
              <a:ext uri="{FF2B5EF4-FFF2-40B4-BE49-F238E27FC236}">
                <a16:creationId xmlns:a16="http://schemas.microsoft.com/office/drawing/2014/main" id="{6776ADFE-E2DE-A341-A61F-7B5C751E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33" y="2000623"/>
            <a:ext cx="5759834" cy="40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6F38-D795-3449-8CF5-115287AD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41500"/>
            <a:ext cx="3390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664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id), size = 3)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03DC0A-3EBF-0E4B-ACFD-7A934A46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220451"/>
            <a:ext cx="6235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EAF1AD-8B1C-F34F-A2A5-DAB7EC54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60595"/>
            <a:ext cx="6172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"none")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339853-897B-5E42-93AF-ADC9077D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" y="860772"/>
            <a:ext cx="8968370" cy="5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5156</TotalTime>
  <Words>1013</Words>
  <Application>Microsoft Macintosh PowerPoint</Application>
  <PresentationFormat>On-screen Show (4:3)</PresentationFormat>
  <Paragraphs>259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Lucida Console</vt:lpstr>
      <vt:lpstr>1_Office Theme</vt:lpstr>
      <vt:lpstr>Text Mining &amp; NLP R Basic Syntax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294</cp:revision>
  <dcterms:created xsi:type="dcterms:W3CDTF">2018-05-23T17:24:59Z</dcterms:created>
  <dcterms:modified xsi:type="dcterms:W3CDTF">2022-01-18T23:31:47Z</dcterms:modified>
</cp:coreProperties>
</file>